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9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5" autoAdjust="0"/>
    <p:restoredTop sz="94660"/>
  </p:normalViewPr>
  <p:slideViewPr>
    <p:cSldViewPr snapToGrid="0">
      <p:cViewPr varScale="1">
        <p:scale>
          <a:sx n="90" d="100"/>
          <a:sy n="90" d="100"/>
        </p:scale>
        <p:origin x="87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111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707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842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815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109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712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5/9/2025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38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5/9/2025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712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5/9/2025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299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738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350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3647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5D67320-FCFD-4931-AAF7-C6C853329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2772AA-CFE8-0A6E-44FD-99B7C77DD6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908651"/>
            <a:ext cx="3620882" cy="3640345"/>
          </a:xfrm>
        </p:spPr>
        <p:txBody>
          <a:bodyPr anchor="t">
            <a:normAutofit/>
          </a:bodyPr>
          <a:lstStyle/>
          <a:p>
            <a:r>
              <a:rPr lang="en-IN" sz="4000" b="1" u="sng" dirty="0"/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57447-927F-E740-3FDA-FE7A072ABF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400" y="4945712"/>
            <a:ext cx="3380437" cy="850392"/>
          </a:xfrm>
        </p:spPr>
        <p:txBody>
          <a:bodyPr anchor="b">
            <a:normAutofit/>
          </a:bodyPr>
          <a:lstStyle/>
          <a:p>
            <a:r>
              <a:rPr lang="en-IN" sz="2400" b="1" u="sng" dirty="0"/>
              <a:t>Image Denoising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blue abstract watercolor pattern on a white background">
            <a:extLst>
              <a:ext uri="{FF2B5EF4-FFF2-40B4-BE49-F238E27FC236}">
                <a16:creationId xmlns:a16="http://schemas.microsoft.com/office/drawing/2014/main" id="{63ACC585-D6E9-2493-C0C0-E340F493B4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129" r="19664" b="-1"/>
          <a:stretch/>
        </p:blipFill>
        <p:spPr>
          <a:xfrm>
            <a:off x="4876158" y="10"/>
            <a:ext cx="7315841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86288A-935E-2377-FBA7-FF7EC17D48AA}"/>
              </a:ext>
            </a:extLst>
          </p:cNvPr>
          <p:cNvSpPr txBox="1"/>
          <p:nvPr/>
        </p:nvSpPr>
        <p:spPr>
          <a:xfrm>
            <a:off x="5451482" y="2728823"/>
            <a:ext cx="6037118" cy="1631216"/>
          </a:xfrm>
          <a:prstGeom prst="rect">
            <a:avLst/>
          </a:prstGeom>
          <a:solidFill>
            <a:srgbClr val="0D0D0D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What is image denoising?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Why is it important?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What are Convolutional Autoencoders (CAEs)?</a:t>
            </a:r>
            <a:endParaRPr lang="en-IN" sz="2000" dirty="0"/>
          </a:p>
        </p:txBody>
      </p:sp>
      <p:pic>
        <p:nvPicPr>
          <p:cNvPr id="9" name="Picture 8" descr="A magnifying glass and a cloud">
            <a:extLst>
              <a:ext uri="{FF2B5EF4-FFF2-40B4-BE49-F238E27FC236}">
                <a16:creationId xmlns:a16="http://schemas.microsoft.com/office/drawing/2014/main" id="{FFD6F958-5ACA-B92B-7E07-7B001B9B3F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785" y="1753438"/>
            <a:ext cx="3380437" cy="3380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704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92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11584B-01F3-679D-658A-03D0E5F357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5D67320-FCFD-4931-AAF7-C6C853329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1909E4-8DFD-9F03-A303-0E2CC1122E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908651"/>
            <a:ext cx="3620882" cy="3640345"/>
          </a:xfrm>
        </p:spPr>
        <p:txBody>
          <a:bodyPr anchor="t">
            <a:normAutofit/>
          </a:bodyPr>
          <a:lstStyle/>
          <a:p>
            <a:r>
              <a:rPr lang="en-IN" sz="4000" b="1" u="sng" dirty="0"/>
              <a:t>Motivation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blue abstract watercolor pattern on a white background">
            <a:extLst>
              <a:ext uri="{FF2B5EF4-FFF2-40B4-BE49-F238E27FC236}">
                <a16:creationId xmlns:a16="http://schemas.microsoft.com/office/drawing/2014/main" id="{B8DCCF69-3972-1A32-6952-8A6F6354FB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129" r="19664" b="-1"/>
          <a:stretch/>
        </p:blipFill>
        <p:spPr>
          <a:xfrm>
            <a:off x="4876158" y="10"/>
            <a:ext cx="7315841" cy="6857990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72F6D7D2-963B-3EEB-CD28-AE428E591D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400" y="4945712"/>
            <a:ext cx="3380437" cy="850392"/>
          </a:xfrm>
        </p:spPr>
        <p:txBody>
          <a:bodyPr anchor="b">
            <a:normAutofit/>
          </a:bodyPr>
          <a:lstStyle/>
          <a:p>
            <a:r>
              <a:rPr lang="en-IN" sz="2400" b="1" u="sng" dirty="0"/>
              <a:t>Why This Problem?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87604B-A0EB-0648-56DF-B49B39EF3737}"/>
              </a:ext>
            </a:extLst>
          </p:cNvPr>
          <p:cNvSpPr txBox="1"/>
          <p:nvPr/>
        </p:nvSpPr>
        <p:spPr>
          <a:xfrm>
            <a:off x="5451482" y="2728823"/>
            <a:ext cx="6037118" cy="1631216"/>
          </a:xfrm>
          <a:prstGeom prst="rect">
            <a:avLst/>
          </a:prstGeom>
          <a:solidFill>
            <a:srgbClr val="0D0D0D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Real-world relevance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Limitations of traditional methods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Why use deep learning (CAE)?</a:t>
            </a:r>
            <a:endParaRPr lang="en-IN" sz="2000" dirty="0"/>
          </a:p>
        </p:txBody>
      </p:sp>
      <p:pic>
        <p:nvPicPr>
          <p:cNvPr id="5" name="Picture 4" descr="A diagram of a graph and a diagram of a graph">
            <a:extLst>
              <a:ext uri="{FF2B5EF4-FFF2-40B4-BE49-F238E27FC236}">
                <a16:creationId xmlns:a16="http://schemas.microsoft.com/office/drawing/2014/main" id="{AF5C9693-20BB-1C58-9676-E5AAF5ACA7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391" y="1671310"/>
            <a:ext cx="3519377" cy="3519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5633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96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C0C082-C942-2EE4-28EA-09D8D5CB4B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1DC04E-C32D-6355-6625-B7505E37A5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2906DE2-70F1-F310-FADB-7B22FE154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12B35D-20CB-70E9-4C64-36B973360F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908651"/>
            <a:ext cx="3620882" cy="3640345"/>
          </a:xfrm>
        </p:spPr>
        <p:txBody>
          <a:bodyPr anchor="t">
            <a:normAutofit/>
          </a:bodyPr>
          <a:lstStyle/>
          <a:p>
            <a:pPr algn="ctr"/>
            <a:r>
              <a:rPr lang="en-IN" sz="4000" b="1" u="sng" dirty="0"/>
              <a:t>Methodology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560D101-374F-FB46-B14F-741A041F9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blue abstract watercolor pattern on a white background">
            <a:extLst>
              <a:ext uri="{FF2B5EF4-FFF2-40B4-BE49-F238E27FC236}">
                <a16:creationId xmlns:a16="http://schemas.microsoft.com/office/drawing/2014/main" id="{EC040CA2-4530-93F4-3D65-FF67B50337F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129" r="19664" b="-1"/>
          <a:stretch/>
        </p:blipFill>
        <p:spPr>
          <a:xfrm>
            <a:off x="4876158" y="10"/>
            <a:ext cx="7315841" cy="6857990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13F3A916-7D64-5696-E505-915E436119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400" y="4945712"/>
            <a:ext cx="3380437" cy="850392"/>
          </a:xfrm>
        </p:spPr>
        <p:txBody>
          <a:bodyPr anchor="b">
            <a:normAutofit lnSpcReduction="10000"/>
          </a:bodyPr>
          <a:lstStyle/>
          <a:p>
            <a:r>
              <a:rPr lang="en-IN" sz="2400" b="1" u="sng" dirty="0"/>
              <a:t>Model Design &amp; Workflow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A9B137-F385-6176-DB47-0D54B37E97DB}"/>
              </a:ext>
            </a:extLst>
          </p:cNvPr>
          <p:cNvSpPr txBox="1"/>
          <p:nvPr/>
        </p:nvSpPr>
        <p:spPr>
          <a:xfrm>
            <a:off x="5451482" y="2728823"/>
            <a:ext cx="6037118" cy="1631216"/>
          </a:xfrm>
          <a:prstGeom prst="rect">
            <a:avLst/>
          </a:prstGeom>
          <a:solidFill>
            <a:srgbClr val="0D0D0D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Dataset &amp; Preprocessing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CAE Architecture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Training Setup</a:t>
            </a:r>
            <a:endParaRPr lang="en-IN" sz="2000" dirty="0"/>
          </a:p>
        </p:txBody>
      </p:sp>
      <p:pic>
        <p:nvPicPr>
          <p:cNvPr id="3" name="Picture 2" descr="A computer screen shot of a number and a stack of squares">
            <a:extLst>
              <a:ext uri="{FF2B5EF4-FFF2-40B4-BE49-F238E27FC236}">
                <a16:creationId xmlns:a16="http://schemas.microsoft.com/office/drawing/2014/main" id="{A1C7B5B6-194A-6230-8DEE-741E98687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927" y="1565275"/>
            <a:ext cx="3380437" cy="3380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6295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16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71EFF6-AD75-323D-D3EF-180D1E6083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87A3CC-B94F-134E-9B24-07637C97E0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B7E94B3-926D-A8AA-0F4F-A539C528F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6AD892-3B07-173B-5C01-637059FA7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398" y="802325"/>
            <a:ext cx="3620882" cy="3640345"/>
          </a:xfrm>
        </p:spPr>
        <p:txBody>
          <a:bodyPr anchor="t">
            <a:normAutofit/>
          </a:bodyPr>
          <a:lstStyle/>
          <a:p>
            <a:pPr algn="ctr"/>
            <a:r>
              <a:rPr lang="en-IN" sz="4000" b="1" u="sng" dirty="0"/>
              <a:t>Results </a:t>
            </a:r>
            <a:br>
              <a:rPr lang="en-IN" sz="4000" b="1" u="sng" dirty="0"/>
            </a:br>
            <a:r>
              <a:rPr lang="en-IN" sz="4000" b="1" u="sng" dirty="0"/>
              <a:t>&amp; </a:t>
            </a:r>
            <a:br>
              <a:rPr lang="en-IN" sz="4000" b="1" u="sng" dirty="0"/>
            </a:br>
            <a:r>
              <a:rPr lang="en-IN" sz="4000" b="1" u="sng" dirty="0"/>
              <a:t>Conclusion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181F3B0-C833-162E-DDE5-BAEC46B691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blue abstract watercolor pattern on a white background">
            <a:extLst>
              <a:ext uri="{FF2B5EF4-FFF2-40B4-BE49-F238E27FC236}">
                <a16:creationId xmlns:a16="http://schemas.microsoft.com/office/drawing/2014/main" id="{A7CFB599-7A7F-B5DA-2ED6-1E6A443066E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129" r="19664" b="-1"/>
          <a:stretch/>
        </p:blipFill>
        <p:spPr>
          <a:xfrm>
            <a:off x="4876158" y="10"/>
            <a:ext cx="7315841" cy="6857990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7E061C50-49CF-15BB-140D-187CA143C9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398" y="5142414"/>
            <a:ext cx="3380437" cy="850392"/>
          </a:xfrm>
        </p:spPr>
        <p:txBody>
          <a:bodyPr anchor="b">
            <a:normAutofit/>
          </a:bodyPr>
          <a:lstStyle/>
          <a:p>
            <a:r>
              <a:rPr lang="en-IN" sz="2400" b="1" u="sng" dirty="0"/>
              <a:t>What We Achieved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DFF096-A4A2-FF20-C1C0-04FBC8D9EF9C}"/>
              </a:ext>
            </a:extLst>
          </p:cNvPr>
          <p:cNvSpPr txBox="1"/>
          <p:nvPr/>
        </p:nvSpPr>
        <p:spPr>
          <a:xfrm>
            <a:off x="5451482" y="2728823"/>
            <a:ext cx="6037118" cy="1631216"/>
          </a:xfrm>
          <a:prstGeom prst="rect">
            <a:avLst/>
          </a:prstGeom>
          <a:solidFill>
            <a:srgbClr val="0D0D0D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Quantitative Performance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Qualitative Insights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Conclusion</a:t>
            </a:r>
            <a:endParaRPr lang="en-IN" sz="2000" dirty="0"/>
          </a:p>
        </p:txBody>
      </p:sp>
      <p:pic>
        <p:nvPicPr>
          <p:cNvPr id="5" name="Picture 4" descr="A flower and check mark">
            <a:extLst>
              <a:ext uri="{FF2B5EF4-FFF2-40B4-BE49-F238E27FC236}">
                <a16:creationId xmlns:a16="http://schemas.microsoft.com/office/drawing/2014/main" id="{E5094C0B-DC55-4009-D1FD-85C229D459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049" y="2790507"/>
            <a:ext cx="3758231" cy="2505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8829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92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AF8FBD-20FE-6215-C08B-4FFF061513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CDAFCB8-4509-5DCA-C55D-B12E463AE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D4535F5-54CC-9708-39C9-3E5CA1FD1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BF1B8-C510-FACB-05F2-94D332C152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908651"/>
            <a:ext cx="3620882" cy="3640345"/>
          </a:xfrm>
        </p:spPr>
        <p:txBody>
          <a:bodyPr anchor="t">
            <a:normAutofit/>
          </a:bodyPr>
          <a:lstStyle/>
          <a:p>
            <a:pPr algn="ctr"/>
            <a:r>
              <a:rPr lang="en-IN" sz="4000" b="1" u="sng" dirty="0"/>
              <a:t>Future Scope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DDC837B-1E69-A8F5-BBF7-608DA47CD4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blue abstract watercolor pattern on a white background">
            <a:extLst>
              <a:ext uri="{FF2B5EF4-FFF2-40B4-BE49-F238E27FC236}">
                <a16:creationId xmlns:a16="http://schemas.microsoft.com/office/drawing/2014/main" id="{4534118F-16BC-0A37-7269-4561979B5F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129" r="19664" b="-1"/>
          <a:stretch/>
        </p:blipFill>
        <p:spPr>
          <a:xfrm>
            <a:off x="4876158" y="10"/>
            <a:ext cx="7315841" cy="6857990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DCB9C507-94CF-9837-F807-AB37BAB726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400" y="4945712"/>
            <a:ext cx="3512409" cy="850392"/>
          </a:xfrm>
        </p:spPr>
        <p:txBody>
          <a:bodyPr anchor="b">
            <a:normAutofit/>
          </a:bodyPr>
          <a:lstStyle/>
          <a:p>
            <a:r>
              <a:rPr lang="en-IN" sz="2400" b="1" u="sng" dirty="0"/>
              <a:t>What Can Be Improved?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F2CE7E-E55D-E013-7487-2AA66BAECDC9}"/>
              </a:ext>
            </a:extLst>
          </p:cNvPr>
          <p:cNvSpPr txBox="1"/>
          <p:nvPr/>
        </p:nvSpPr>
        <p:spPr>
          <a:xfrm>
            <a:off x="5451482" y="2728823"/>
            <a:ext cx="6037118" cy="1631216"/>
          </a:xfrm>
          <a:prstGeom prst="rect">
            <a:avLst/>
          </a:prstGeom>
          <a:solidFill>
            <a:srgbClr val="0D0D0D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Model Enhancements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Dataset Expansion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Application Potential</a:t>
            </a:r>
            <a:endParaRPr lang="en-IN" sz="2000" dirty="0"/>
          </a:p>
        </p:txBody>
      </p:sp>
      <p:pic>
        <p:nvPicPr>
          <p:cNvPr id="5" name="Picture 4" descr="A diagram of a flower and buildings">
            <a:extLst>
              <a:ext uri="{FF2B5EF4-FFF2-40B4-BE49-F238E27FC236}">
                <a16:creationId xmlns:a16="http://schemas.microsoft.com/office/drawing/2014/main" id="{173B1582-027C-769C-39B4-3EAF89900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986" y="2298528"/>
            <a:ext cx="3737709" cy="249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4438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8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58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/>
      <p:bldP spid="7" grpId="0" animBg="1"/>
    </p:bldLst>
  </p:timing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76</Words>
  <Application>Microsoft Office PowerPoint</Application>
  <PresentationFormat>Widescreen</PresentationFormat>
  <Paragraphs>35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Calisto MT</vt:lpstr>
      <vt:lpstr>Univers Condensed</vt:lpstr>
      <vt:lpstr>ChronicleVTI</vt:lpstr>
      <vt:lpstr>Introduction</vt:lpstr>
      <vt:lpstr>Motivation</vt:lpstr>
      <vt:lpstr>Methodology</vt:lpstr>
      <vt:lpstr>Results  &amp;  Conclusion</vt:lpstr>
      <vt:lpstr>Future Scope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Gaurav Shukla</dc:creator>
  <cp:lastModifiedBy>Gaurav Shukla</cp:lastModifiedBy>
  <cp:revision>4</cp:revision>
  <dcterms:created xsi:type="dcterms:W3CDTF">2025-05-09T10:19:49Z</dcterms:created>
  <dcterms:modified xsi:type="dcterms:W3CDTF">2025-05-09T14:15:45Z</dcterms:modified>
</cp:coreProperties>
</file>

<file path=docProps/thumbnail.jpeg>
</file>